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2"/>
  </p:notesMasterIdLst>
  <p:sldIdLst>
    <p:sldId id="256" r:id="rId2"/>
    <p:sldId id="273" r:id="rId3"/>
    <p:sldId id="327" r:id="rId4"/>
    <p:sldId id="283" r:id="rId5"/>
    <p:sldId id="282" r:id="rId6"/>
    <p:sldId id="287" r:id="rId7"/>
    <p:sldId id="299" r:id="rId8"/>
    <p:sldId id="301" r:id="rId9"/>
    <p:sldId id="329" r:id="rId10"/>
    <p:sldId id="300" r:id="rId11"/>
    <p:sldId id="302" r:id="rId12"/>
    <p:sldId id="288" r:id="rId13"/>
    <p:sldId id="290" r:id="rId14"/>
    <p:sldId id="291" r:id="rId15"/>
    <p:sldId id="292" r:id="rId16"/>
    <p:sldId id="293" r:id="rId17"/>
    <p:sldId id="294" r:id="rId18"/>
    <p:sldId id="303" r:id="rId19"/>
    <p:sldId id="316" r:id="rId20"/>
    <p:sldId id="311" r:id="rId21"/>
    <p:sldId id="313" r:id="rId22"/>
    <p:sldId id="314" r:id="rId23"/>
    <p:sldId id="315" r:id="rId24"/>
    <p:sldId id="317" r:id="rId25"/>
    <p:sldId id="318" r:id="rId26"/>
    <p:sldId id="296" r:id="rId27"/>
    <p:sldId id="297" r:id="rId28"/>
    <p:sldId id="319" r:id="rId29"/>
    <p:sldId id="306" r:id="rId30"/>
    <p:sldId id="320" r:id="rId31"/>
    <p:sldId id="307" r:id="rId32"/>
    <p:sldId id="321" r:id="rId33"/>
    <p:sldId id="298" r:id="rId34"/>
    <p:sldId id="328" r:id="rId35"/>
    <p:sldId id="322" r:id="rId36"/>
    <p:sldId id="323" r:id="rId37"/>
    <p:sldId id="324" r:id="rId38"/>
    <p:sldId id="325" r:id="rId39"/>
    <p:sldId id="326" r:id="rId40"/>
    <p:sldId id="30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2:22:11.22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16775 6315 24575,'47'0'0,"0"0"0,-8 0 0,3 0 0,0 0 0,5 0 0,1 0 0,2 0-656,-11 0 1,3 0-1,0 0 1,0 0 0,-1 0 330,4 0 0,0 0 0,-2 0 0,0 0-319,-1 0 1,-2 0 0,0 0 0,-1 0 643,5 0 0,-3 0 0,-1 0 0,9 0 0,-1 0 45,-3 0 0,2 0-45,-13 0 0,2 0 0,-2 0 0,6 0 0,0 0 0,2 0 0,2 0-245,-8 0 0,1 0 1,2 0 244,5 0 0,1 0 0,1 0 0,2 0 0,0 0 0,1 0 0,-9 0 0,1 0 0,0 0 0,0 0 98,0 0 1,1 0 0,0 0 0,-1 0-99,1 0 0,-1 0 0,0 0 0,0 0 0,-3 0 0,0 0 0,0 0 0,-1 0 849,10 0 0,-1 0 0,-4 0-849,-2 0 0,-3 0 0,3 0 0,-4 0 0,-9 0 1655,-11 0-1655,-16 0 0,0 0 0,0 0 0</inkml:trace>
  <inkml:trace contextRef="#ctx0" brushRef="#br0" timeOffset="2504">19791 4727 24575,'-35'24'0,"15"-18"0,0 12 0,1 3 0,-3-2 0,3 3 0,-5 0 0,-12-4 0,-2 1 0,4 13 0,-1 2-455,2-15 0,-4-2 1,3 4 454,3 11 0,3 5 0,-1-4 0,2-9 0,0-2 0,1 1 72,1 2 1,1 1 0,2-1-73,-5 10 0,1-3 0,5-12 0,-1 1 0,-9 12 0,3 1 0,3 3 0,-5-3 0,5-2 0,21-6 0,-14 2 0,-3-1 0,-1-8 0,9 2 0,-1 2 0,-18 14 0,28-10 0,-15-11 0,-1 0 1026,14 11-1026,-33-5 120,35 17-120,-11-35 0,-9 27 0,-13-3 0,3-11 0,-3 3 0,10 1 0,0 3 0,1-3 0,-8-1 0,3 2 0,8 11 0,3 0 0,-11 4 0,27-9 0,-12-12 0,16-16 0,0-16 0,0 12 0,0-35 0,0 1 0,-11 4 0,-1-2 0,9 3 0,0 1 0,-10 1 0,2 2 0,11-15 0,0 25 0,0 3 0,0 16 0,24 0 0,13 0 0,-3 0 0,3 0 0,2 0 0,2 0 0,-1 0 0,0 0 0,-4 0 0,-1 0 0,-8 0 0,-1 0 0,1 0 0,-3 0 0,-3 0 0,3 0 0,-24 0 0,15-23 0,29 1 0,-17 1 0,2-1 0,14 0 0,1 1 0,-16 2 0,0 1 0,7 1 0,-3 6 0,-10 11 0,1 4 0,-23 12 0,-23-16 0,17 23 0,-33-17 0,29 19 0,0 5 0,-24-7 0,-6 1-263,16 1 0,3 3 0,-3-1 263,-10 3 0,-2 0 0,2-1 0,1 5 0,1-4 0,-2-7 0,2-3 0,-5 12 0,7-18 0,-5 0 0,2 1-570,-3 4 0,-1 3 570,3 0 0,-5 5 0,-1-1 0,2-3 0,0-4 0,1-3 0,0 2 0,0 7 0,1 3 0,2-5 0,-8-7 0,7-4 0,8 3 0,11-15 0</inkml:trace>
  <inkml:trace contextRef="#ctx0" brushRef="#br0" timeOffset="4552">18062 6103 24575,'-34'0'0,"0"0"0,-15 0 0,19 0 0,1 0 0,-14 0 0,21 0 0,-17 0 0,35 0 0,-27 0 0,27-16 0,-12 12 0,-7-11 0,17 15 0,-18-24 0,24 18 0,-16-17 0,13 7 0,-13 12 0,0-11 0,-11-9 0,1 14 0,-1-1 0,-1-11 0,1 0 0,0 12 0,1 1 0,-1-7 0,-5 16 0,5-23 0,-10 17 0,-4-13 0,-1-1 0,16 9 0,-1 2 0,-11-1 0,0 0 0,-5-5 0,23 15 0,5 0 0</inkml:trace>
  <inkml:trace contextRef="#ctx0" brushRef="#br0" timeOffset="6100">18186 5980 24575,'0'-30'0,"0"-9"0,-24 19 0,3-23 0,0 17 0,-1-1-469,-1 0 1,2-1 468,11 2 0,-1 0 0,-8 4 0,-1 0 0,5 1 0,2-1 0,-8-15 230,-3 10-230,8-5 0,13 5 0,-13 5 0,16-1 0,-16 7 0,12-3 353,-21-9 1,-5-3-354,18-1 0,-1-1 0,-12 4 0,-6 0 0,5-1 0,5-12 0,0 3 0,-13 14 0,2 3 0,10-9 0,-1 31 0,23 16 0,23-12 0,-17 11 0,18-15 0,-24 0 0,0 0 0</inkml:trace>
  <inkml:trace contextRef="#ctx0" brushRef="#br0" timeOffset="7417">18433 5768 24575,'0'-43'0,"0"21"0,0-17 0,0 35 0,0-12 0,0 1 0,0 11 0,0-35 0,0 33 0,0-33 0,0 19 0,0-23 0,0 6 0,0-6 0,0-1 0,0 15 0,0-2 0,0-1 0,0-1 0,2-12 0,-4 4 0,-22 0 0,22 10 0,-2 7 0,-19 20 0,16-36 0,14-14 0,11 10 0,3-2-495,-14 6 0,-2-5 0,0-1 0,3 2 495,7 3 0,3 0 0,0 2 0,-2-1 0,-2-7 0,-2 1 0,-1 4 0,4 0 0,-2 4 0,-4 6 0,-3 9 0,-6 19 0,0-12 0,0 16 0,0 0 0</inkml:trace>
  <inkml:trace contextRef="#ctx0" brushRef="#br0" timeOffset="8685">18680 5891 8191,'0'-11'0,"0"18"1638,0-35 0,0-14 149,0 16-378,0-5 0,0-4-1409,0 7 0,0 3 1719,0-6-1719,0 1 0,0 5 3276,0 19 0,0-18-3044,0 24-232,0-15 0,0 11 0,0-28 0,6 5 0,3-5 0,4-11 0,2-6-424,-4 16 1,3-2 0,0-1 0,0-1 423,0-1 0,0 0 0,0 0 0,-2 1 0,2-1 0,-1 1 0,-2 1 0,3-16 0,-5 12 0,-9 28 0,0 0 0,0 28 0</inkml:trace>
  <inkml:trace contextRef="#ctx0" brushRef="#br0" timeOffset="9669">18891 6350 24575,'45'-20'0,"0"1"0,-9 6 0,0 1 0,4-4 0,-1-5 0,3-4 0,3-2 0,0-1 0,0 3-656,-2 3 1,1 2-1,0-1 1,0 1 0,0-3 210,-5 2 0,1-1 0,-1-1 1,0 0-1,-1 1 0,-2 2 445,7-2 0,-2 1 0,-2 2 0,-1 1 586,8-4 1,-3 2 0,-6 3-587,4-3 959,-2 5-959,-16 15 0,-17 0 0,18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2:39:53.4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13829 4233 24575,'0'20'0,"0"-4"0,-24-16 0,18 23 0,-17-17 0,23 18 0,0-9 0,-16-11 0,12 27 0,-35-27 0,18 36 0,0-22 0,-1 1 0,-7 14 0,-1 4-199,8-10 1,1-1 0,-1 2 198,1 2 0,0 0 0,-2-2 0,-4-6 0,-3-2 0,5 3 0,3 19 0,3-2 0,-4-19 0,3-1 0,4 23 0,8-13 0,0-5 0,4-15 0,-2 17 0,-3 1 0,-15-9 0,18 24 0,-6-17 0,1 1 0,9 8 0,4 1 0,-1 4 0,-2 0 0,-7 4 0,0 1 0,6-6 0,0 2 0,-3-8 0,-1 1 0,2 1-159,2 5 1,3 1-1,0 1 159,-1 0 0,0 1 0,0 2-592,0-1 1,0 3 0,0 0-1,0 1 592,0-1 0,0-1 0,0 1 0,0 1 0,0-7 0,0 1 0,0 1 0,0-2 0,0 0-820,0 3 1,0-1 0,0-1 0,0-1 753,0-2 0,0 0 0,0-2 0,0-1 66,0 1 0,0-2 0,0 1-678,0 5 1,0 1 0,0-2 677,0-3 0,0-1 0,0-1-215,0 0 0,0 0 1,0-1 214,0 6 0,0 0 328,-5-4 0,-1 1 0,1 0-328,3 1 0,2 1 0,-2 2 0,-1-5 0,-1 2 0,0 0 0,-1 1 474,0 2 1,-2 1 0,1 0-1,1-1-474,3-1 0,1 0 0,0 0 0,-1 1 0,-3 2 0,-2 2 0,0-1 0,2-2 0,5 8 0,1-2 0,-2-1 676,-3-4 1,-2-2 0,1-1-677,3-5 0,2-1 0,-2-1 0,-6 8 0,0-2 0,7 1 0,2 0 0,-1 4 0,0-1 511,0-10 1,0-2-512,2 1 0,-4-3 0,-21 14 348,17 0-348,-18-5 0,24 5 1498,0 0-1498,0-22 471,0 19-471,-15-21 949,-5 1-949,0 19 453,-19-17-453,33 5 0,-17-11 0,7-16 0,-4 0 0,-23 0 0,17 0 0,-1 0-496,0 0 0,0 0 496,-8 1 0,1-2 0,7-5 0,-1-4 0,-1-2 0,-3-2 0,1-3 0,0-3 0,1-3 0,-1 1 0,-5 0 0,-1 1 0,2 0 0,-8-9 0,6 1 0,14 6 0,3 3 0,-12-2 0,28-17 0,-11 35 0,15-12 0,0 16 0,0 0 0</inkml:trace>
  <inkml:trace contextRef="#ctx0" brushRef="#br0" timeOffset="2200">14658 5927 24575,'0'45'0,"1"-13"0,-2 2 0,-10-2 0,-2 1 0,10-1 0,3 4 0,-2 0-1048,-5 4 0,-2 0 1,1 3 1047,3-3 0,1 1 0,0 2 0,1 0-493,2-4 1,0 1 0,1 1 0,0 1 0,-2 0 492,0 3 0,-2 0 0,0 2 0,1-1 0,1 2-235,1-4 1,0 1 0,2 1-1,-1 0 1,1 0 0,-1-2 234,0 2 0,0 0 0,0-1 0,0 0 0,0 2 0,0-3 0,0 1 0,0 1 0,0 0 0,0-3 0,0-3 0,0 2 0,0-5 0,0 0 0,0 0 0,0 4 0,0 2 0,0-3 0,0-5 0,0-1 0,0-3-174,0 3 1,0-2 173,0 6 0,0-4 0,0-2 0,0-6 570,0 20 0,0 2-570,0-19 1207,0 21 1,0-2-1208,0-22 1637,0 4 0,0-5-1637,0-22 528,0 29-528,0-28 0,0 11 0,0-15 0,0 0 0,-16 0 0,12-15 0,-20 4 0,-7 2 0,7 0 0,-1-1 0,-6-11 0,-2 2 0,-11 17 0,5-2 0,14-35 0,-14 35 0,39-11 0,0 15 0,0-16 0,0 12 0,0-12 0,0 16 0,0 0 0,0 0 0</inkml:trace>
  <inkml:trace contextRef="#ctx0" brushRef="#br0" timeOffset="3418">14199 7214 24575,'36'0'0,"7"0"0,-6 0 0,-10 0 0,2 0 0,-3 0 0,-16 0 0,29 0 0,-23 0 0,-12 0 0,12 0 0,-16 0 0,23 0 0,-17 0 0,17 0 0,-7 0 0,-12 0 0,12 0 0,-16 0 0,39 0 0,2 0 0,0 0 0,4 0 0,-3 0 0,-3 0 0,10 0 0,-18 0 0,-7 0 0,-21 0 0,13 24 0,-16-18 0,0 17 0,0-23 0</inkml:trace>
  <inkml:trace contextRef="#ctx0" brushRef="#br0" timeOffset="4584">16263 5768 24575,'-20'43'0,"3"-7"0,3 4 0,11 5 0,2 3-640,-3-9 1,-1 3-1,-1 0 640,-2-1 0,0 0 0,0 1 0,1 3 0,0 2 0,-1 0-369,2-10 1,-2 0 0,1 1 0,1 1 368,1 1 0,0 0 0,2 1 0,0-2-468,2 8 0,2-1 0,-1-3 468,0 6 0,0-2 0,0-5 0,0-2-463,0-7 0,0-1 463,0 0 0,0 0 160,0-2 0,0-1-160,0 14 0,-1-6 0,2 3 0,6-2 0,2 0 682,3 3 1,3-2-683,3-8 0,2-3 1150,0-4 1,3-5-1151,20 3 588,-24-1 1,-1-3-589,10-14 139,-13 12 1,-15-16 0,0 0 0</inkml:trace>
  <inkml:trace contextRef="#ctx0" brushRef="#br0" timeOffset="6668">16686 6509 8191,'0'-20'0,"0"4"3276,0 16-1489,16 16-1787,-14 10 0,0 7 0,9 0 0,5 3 0,-4 3 329,-8 0 0,-3 3 1,-2 2-1,3-1-329,3 1 0,2 0 0,0-1 0,-2-1 0,-4 2 0,-2-1 0,1-3 955,0 14 1,0-10-956,0-22 3276,0 1-416,0-7-2860,0-12 0,0 12 1957,-24-1-1957,18 13 0,22-62 0,-6 44 0,11-43 0,-3-12 0,-18 23 0,16-5 0,-16 0 0,3-1 0,22 8 0,5-1 0,-12-10 0,-4-5 0,3 1-377,8 2 0,4 0 0,-2-1 377,-2-9 0,-2-3 0,-1 3 0,-3 13 0,-1 2 0,-2 0 0,-1-7 0,-2 4 0,2-1 0,-15 28 0,0-11 0,0 15 0,-15 0 0,11 0 1131,-12 15-1131,-8 28 0,7-18 0,-5 2 0,1 2-1093,-2 6 1,1 1 0,-2 1 949,-4-2 0,-2 1 0,2 0 143,4 5 0,2 0 0,-1-3 0,-5-4 0,1 1-407,13-3 1,3 3 0,-1-4 406,-11 10-297,13-12 1,4 1 296,2 13 0,-12-22 0,16 3 3276,16-24-3246,-12 0 1401,12 0-1431,7 0 390,6 0 1,3 0-391,1 0 0,3 0 0,7 0 0,0 0-270,-16-1 0,-1 2 270,17 14 0,-24-11 0,21 12 0,-35-16 0,19 0 0,-24 0 0,16 0 540,-12 0-540,11 0 0,-15 0 0,0 0 0,0 0 0</inkml:trace>
  <inkml:trace contextRef="#ctx0" brushRef="#br0" timeOffset="7669">17480 7056 24575,'39'0'0,"1"0"0,0 0 0,0 0 0,0 0 0,0 0 0,-4 0 0,-1 0 0,-7 0 0,-3 0 0,2 0 0,5 0 0,-29 0 0,13 0 0,-16 0 0</inkml:trace>
  <inkml:trace contextRef="#ctx0" brushRef="#br0" timeOffset="8850">18309 6227 24575,'0'43'0,"0"-6"0,0 6 0,0-13 0,0-1 0,0-4 0,0 19 0,0 6 0,0-5 0,0 2-675,0 0 1,0 2-1,0 0 675,0-3 0,0 0 0,0-2 0,0-5 0,0-2 0,0-2 326,0 3 0,0-5-326,0 4 334,0-13-334,16-24 0,-12 0 0,27 15 1038,-3-11-1038,-7 12 0,18-16 0,-19 0 0,23 16 0,-6-12 0,6 11 0,1-15 0,-7 0 0,2 0 0,4 0 0,-1 0 0,0 0 0,5 0 0,-2 0 0,-5 0 0,-3 0 0,6 0 0,-23 0 0,-5 0 0</inkml:trace>
  <inkml:trace contextRef="#ctx0" brushRef="#br0" timeOffset="9134">19085 7214 24575,'0'0'0</inkml:trace>
  <inkml:trace contextRef="#ctx0" brushRef="#br0" timeOffset="10387">17762 6809 24575,'20'0'0,"19"0"0,-17 0 0,8 0 0,6 0 0,10 0 0,4 0-400,-6 0 1,2 0 0,0 0 399,-5 0 0,-1 0 0,0 0 0,-1 0 0,0 0 0,-7 0 293,5 0-293,-13 0 0,-24 0 0,0 0 0,0 0 0</inkml:trace>
  <inkml:trace contextRef="#ctx0" brushRef="#br0" timeOffset="10570">18503 6809 24575,'0'0'0</inkml:trace>
  <inkml:trace contextRef="#ctx0" brushRef="#br0" timeOffset="11983">19085 5151 24575,'36'18'0,"0"1"0,0-1 0,-1 1 0,-1 8 0,-2 4 0,0 1 0,4 2 0,-5-8 0,4 2 0,0-1 0,1 2 0,-1 1 0,-2 2-547,0 3 1,-1 3 0,-1 1 0,0 0 0,0 0 0,0-2-1,-2-3 1,-1-2 0,1 0 0,0-1 0,0 1 0,-1-1 487,5 6 1,1-1 0,-1 0-1,-1 1 1,-1 0 58,-4-1 0,-2 0 0,0 1 0,-2-1 0,0-3 0,6 8 0,-1-3 0,-1 1 0,3 0 0,0 1 0,-7 0-309,-14-7 0,-4 0 0,2-1 309,13 10 0,0 0 0,-12-7 0,-2 1 0,-1 1 0,1 3 0,0 0 0,2 0 0,5-4 0,1-1 0,-2 2 0,-8 7 0,-4 3 0,2 1 134,3-11 0,2 1 0,0 0 0,-3 0-134,-2 11 0,-3 0 0,0-2-26,1-10 1,0-1 0,0-2 25,0 10 0,0-5 2971,0-2-2971,-23 6 1348,13-13 0,-2-1-1348,-9-9 0,-1 1 764,12 13 0,1-1-764,-12-13 0,2-3 118,13 10-118,-17-27 0,23-43 0,0 18 0,0-14 0</inkml:trace>
  <inkml:trace contextRef="#ctx0" brushRef="#br0" timeOffset="13670">22084 6844 24575,'-30'0'0,"-1"0"0,3 0 0,1 0 0,-10 0 0,-2 0 0,35 0 0,-27 0 0,1 11 0,1 1 0,-1-6-409,-10 12 1,2 3 408,16-1 0,9 1 0,-1 1 0,-17 15 0,17-4 0,0 1 0,-4-6 0,-1 1 0,1 2 0,0 4 0,3 1 0,6-1 0,4 2 0,-3-1 0,-5-1 0,-2-1 0,4-1 0,9 3 0,0-2 0,-8-2 0,5-9 0,20-17 0,-11 17 0,21-30 0,5-9 0,3-6 0,-3 8 0,1 1 348,12-3-348,0 0 0,-21 13 0,17-13 0,-19-8 0,8 5 0,3-7 0,-9-7 0,-1-9 0,0-2-618,-5 8 0,0-1 0,0-3 1,1-1-1,-1 1 618,1-4 0,1 0 0,0-1 0,-1-2 0,-1-3-410,-5 11 0,0-3 1,-1-1-1,0-1 1,0 0-1,-1 0 0,1 1 1,-1 1 362,3-5 1,-1 2 0,0 0 0,0 0 0,-1 0 0,0 0 46,-1-2 0,-1-1 0,-1-1 0,0 2 0,0 1 0,-2 3-142,0-5 0,0 4 0,-2 1 0,0 3 142,-3-1 0,0 3 0,0 6 0,0-15 0,0 31 2337,0 35-2337,0 25 0,0-13 0,0 6 0,0 2 472,0 2 1,0 4 0,0 1-1,0 1-472,0-6 0,0 0 0,0 1 0,0 2 0,0 1-335,-1-3 0,1 1 1,-1 2-1,1 1 1,-1-1-1,2-1 1,1-3 334,1 5 0,2-4 0,0 0 0,0 1 0,0 2 0,-1 0 0,-1 4 0,0 0 0,0-1 0,1-1 0,1-5 0,1-1 0,2-3 0,-1-2 0,-1 2 0,-1 2 0,-2 2 0,1-2 0,0-3 0,4 9 0,0-4-315,-7-9 1,1-2 314,7 1 0,-2-5 0,-7-7 0,0 19 2132,24-33-2132,-18 17 3276,17-23-3137,-7 0 738,-12 16-877,11-12 0,1 12 0,-12-16 0,12 0 0,-16 0 0</inkml:trace>
  <inkml:trace contextRef="#ctx0" brushRef="#br0" timeOffset="13967">22490 7638 24575,'0'0'0</inkml:trace>
  <inkml:trace contextRef="#ctx0" brushRef="#br0" timeOffset="15500">23072 5556 24575,'0'31'0,"0"-1"0,0-2 0,0-1 0,0 0 0,0-1 0,0 17 0,0 3 0,0 6 0,0-18 0,0 1 0,0 2-410,0-1 0,0 2 1,0 1-1,0-1 410,0 4 0,0-1 0,0-1 0,0 0 0,0 0 0,0 0 0,0 0 0,0 2 0,0-1 0,0 4 0,0 0 0,0 0 0,0 3 0,0 0 0,0-3 0,0-6 0,0-3 0,0-3 0,0 0 0,0-3 0,0 1 0,0-7 531,0-18-531,23 17 271,-17-23-271,18 0 0,-24 0 0,31 16 0,-6 0 0,5 5 0,1 1-333,8 4 0,2 2 0,1 2 333,-5-1 0,2 3 0,-1 0 0,-1-1 0,1 0 0,-2 0 0,-3-1 0,-5-3 0,-3 0 0,-1-5 0,-1-7 0,-3-3 0,0 4 0,-5 0 0,-15-12 0,0-4 1836,24-4-1836,-18-12 0,17 16 0,-23 0 0,0 0 0</inkml:trace>
  <inkml:trace contextRef="#ctx0" brushRef="#br0" timeOffset="16784">22613 6473 24575,'30'0'0,"1"0"0,10 0 0,4 0 0,-6 0 0,3 0 0,1 0-1093,4 0 1,1 0 0,2 0 1086,-8 0 1,3 0 0,-1 0-1,-1 0 6,7 0 0,-1 0 0,-3 0-136,-8 0 1,-1 0 0,-4 0 135,-2 0 0,-3 0 858,3 0-858,-43 0 0,24 0 0,-28 0 1618,16-15-1618,16 11 307,11-35 0,-5 33 0,1-18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41:52.23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92 1 16383,'-22'0'0,"1"0"0,1 0 0,5 0 0,6 0 0,5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41:52.23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92 1 16383,'-22'0'0,"1"0"0,1 0 0,5 0 0,6 0 0,5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05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10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17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23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2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myuksel.com/courses/conferences/siggraph2017-rethinking_texture_mapping/rethinking_texture_mapping_course_notes.pdf" TargetMode="Externa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microsoft.com/office/2007/relationships/hdphoto" Target="../media/hdphoto1.wdp"/><Relationship Id="rId7" Type="http://schemas.openxmlformats.org/officeDocument/2006/relationships/image" Target="../media/image3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5.png"/><Relationship Id="rId5" Type="http://schemas.openxmlformats.org/officeDocument/2006/relationships/image" Target="../media/image32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27.png"/><Relationship Id="rId5" Type="http://schemas.openxmlformats.org/officeDocument/2006/relationships/image" Target="../media/image240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7.png"/><Relationship Id="rId5" Type="http://schemas.openxmlformats.org/officeDocument/2006/relationships/image" Target="../media/image240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customXml" Target="../ink/ink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customXml" Target="../ink/ink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27.png"/><Relationship Id="rId5" Type="http://schemas.openxmlformats.org/officeDocument/2006/relationships/image" Target="../media/image240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8: Raytracing - advanced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EC34E-C5B9-2744-8B3A-EB1E86865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5" r="-1" b="-1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E4D41-87BF-7F48-B97E-3F7A56CEC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0" r="-3" b="4351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A0A8B9-3FE0-9C46-965A-0CFFFA94F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" r="-1" b="-1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16D14-ADA0-B248-8B74-4088DE5B3F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0" r="3" b="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37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1766-4FF0-E14C-B198-6EEBC0E44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D823B-537F-2F45-9938-9798EFB886C3}"/>
              </a:ext>
            </a:extLst>
          </p:cNvPr>
          <p:cNvSpPr txBox="1"/>
          <p:nvPr/>
        </p:nvSpPr>
        <p:spPr>
          <a:xfrm>
            <a:off x="563880" y="1463040"/>
            <a:ext cx="5303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How to generate maps?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Finite resolution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Artifacts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More later!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CFFD0-CF1C-2C4C-959C-2A20F356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30" y="1463040"/>
            <a:ext cx="5972810" cy="3276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BACFC1-590A-464E-9C8B-51C63D9E4FE0}"/>
              </a:ext>
            </a:extLst>
          </p:cNvPr>
          <p:cNvSpPr/>
          <p:nvPr/>
        </p:nvSpPr>
        <p:spPr>
          <a:xfrm>
            <a:off x="563880" y="5106635"/>
            <a:ext cx="10703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http://www.cemyuksel.com/courses/conferences/siggraph2017-rethinking_texture_mapping/rethinking_texture_mapping_course_notes.pdf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9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80D2-B45F-FF47-A869-E5CF1E4D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9BD84-55DA-5942-8053-4BF5B4934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7" t="17513" r="16252" b="16418"/>
          <a:stretch/>
        </p:blipFill>
        <p:spPr>
          <a:xfrm>
            <a:off x="2221536" y="1323834"/>
            <a:ext cx="8011236" cy="45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8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C01C8D-67BB-684E-AB52-C6500F4D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6" y="1115671"/>
            <a:ext cx="5054631" cy="3356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not have any blur!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5F276-3033-B342-8769-5C7A7FE2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55" y="1413763"/>
            <a:ext cx="2446903" cy="162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690B1-17F9-5C46-B748-AD588573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771" y="2791264"/>
            <a:ext cx="2652973" cy="265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E362E-0CA0-2844-9ED5-DFA526396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683566" y="2624405"/>
            <a:ext cx="2524435" cy="346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1A3DA0-8866-324E-93AA-F4A045A42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76" y="3809849"/>
            <a:ext cx="4184423" cy="2780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97204-C517-8642-9F7B-B23FF4C467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737" t="17513" r="16252" b="16418"/>
          <a:stretch/>
        </p:blipFill>
        <p:spPr>
          <a:xfrm>
            <a:off x="2112354" y="281999"/>
            <a:ext cx="1278899" cy="7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E84-FC43-B34D-9390-04379FAD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blur?</a:t>
            </a:r>
          </a:p>
        </p:txBody>
      </p:sp>
    </p:spTree>
    <p:extLst>
      <p:ext uri="{BB962C8B-B14F-4D97-AF65-F5344CB8AC3E}">
        <p14:creationId xmlns:p14="http://schemas.microsoft.com/office/powerpoint/2010/main" val="1316598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25C4-F611-0143-88D0-88C5DF44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 step function (edge)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A55CB-9F08-6541-B77C-97D8253EBA7A}"/>
              </a:ext>
            </a:extLst>
          </p:cNvPr>
          <p:cNvSpPr/>
          <p:nvPr/>
        </p:nvSpPr>
        <p:spPr>
          <a:xfrm>
            <a:off x="5049681" y="4039743"/>
            <a:ext cx="2756848" cy="21563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E29AD-904C-D04D-8C3D-544F65826286}"/>
              </a:ext>
            </a:extLst>
          </p:cNvPr>
          <p:cNvSpPr/>
          <p:nvPr/>
        </p:nvSpPr>
        <p:spPr>
          <a:xfrm>
            <a:off x="5049681" y="4039743"/>
            <a:ext cx="1378424" cy="21563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7CB07-BAEC-E749-A611-E7C870D03DA5}"/>
              </a:ext>
            </a:extLst>
          </p:cNvPr>
          <p:cNvCxnSpPr/>
          <p:nvPr/>
        </p:nvCxnSpPr>
        <p:spPr>
          <a:xfrm>
            <a:off x="4735178" y="5117916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0E8CC-3034-2B48-9371-BB0CAC3A1837}"/>
              </a:ext>
            </a:extLst>
          </p:cNvPr>
          <p:cNvSpPr txBox="1"/>
          <p:nvPr/>
        </p:nvSpPr>
        <p:spPr>
          <a:xfrm>
            <a:off x="5895539" y="6216560"/>
            <a:ext cx="107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9F85B-2EC1-9D40-B5B2-351702B253A0}"/>
              </a:ext>
            </a:extLst>
          </p:cNvPr>
          <p:cNvCxnSpPr>
            <a:cxnSpLocks/>
          </p:cNvCxnSpPr>
          <p:nvPr/>
        </p:nvCxnSpPr>
        <p:spPr>
          <a:xfrm>
            <a:off x="4737442" y="349610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740ADD-6E16-0248-B35D-A5CE782EFC94}"/>
              </a:ext>
            </a:extLst>
          </p:cNvPr>
          <p:cNvCxnSpPr>
            <a:cxnSpLocks/>
          </p:cNvCxnSpPr>
          <p:nvPr/>
        </p:nvCxnSpPr>
        <p:spPr>
          <a:xfrm flipV="1">
            <a:off x="4889842" y="113276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B54D22-8386-094C-9DA8-8FD0173489F9}"/>
              </a:ext>
            </a:extLst>
          </p:cNvPr>
          <p:cNvSpPr txBox="1"/>
          <p:nvPr/>
        </p:nvSpPr>
        <p:spPr>
          <a:xfrm>
            <a:off x="3811667" y="1176533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pixel value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F7F4B8-E9CB-CD45-B270-AAD61FA87FC5}"/>
              </a:ext>
            </a:extLst>
          </p:cNvPr>
          <p:cNvCxnSpPr>
            <a:cxnSpLocks/>
          </p:cNvCxnSpPr>
          <p:nvPr/>
        </p:nvCxnSpPr>
        <p:spPr>
          <a:xfrm>
            <a:off x="4889842" y="159203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E1C06A-D507-364C-BD4C-804770AE3505}"/>
              </a:ext>
            </a:extLst>
          </p:cNvPr>
          <p:cNvSpPr txBox="1"/>
          <p:nvPr/>
        </p:nvSpPr>
        <p:spPr>
          <a:xfrm>
            <a:off x="5328560" y="121954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30B44-B2D7-4742-9280-01FB5A98F782}"/>
              </a:ext>
            </a:extLst>
          </p:cNvPr>
          <p:cNvSpPr txBox="1"/>
          <p:nvPr/>
        </p:nvSpPr>
        <p:spPr>
          <a:xfrm>
            <a:off x="6973714" y="301309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3784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DBA1DA-0C13-8D48-A5D6-8B225EE2A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42575" t="58325" r="44399" b="25644"/>
          <a:stretch/>
        </p:blipFill>
        <p:spPr>
          <a:xfrm>
            <a:off x="5072648" y="4072723"/>
            <a:ext cx="2720233" cy="2092366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25C4-F611-0143-88D0-88C5DF44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 blurred step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A55CB-9F08-6541-B77C-97D8253EBA7A}"/>
              </a:ext>
            </a:extLst>
          </p:cNvPr>
          <p:cNvSpPr/>
          <p:nvPr/>
        </p:nvSpPr>
        <p:spPr>
          <a:xfrm>
            <a:off x="5049681" y="4039743"/>
            <a:ext cx="2756848" cy="21563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7CB07-BAEC-E749-A611-E7C870D03DA5}"/>
              </a:ext>
            </a:extLst>
          </p:cNvPr>
          <p:cNvCxnSpPr/>
          <p:nvPr/>
        </p:nvCxnSpPr>
        <p:spPr>
          <a:xfrm>
            <a:off x="4710146" y="5117915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0E8CC-3034-2B48-9371-BB0CAC3A1837}"/>
              </a:ext>
            </a:extLst>
          </p:cNvPr>
          <p:cNvSpPr txBox="1"/>
          <p:nvPr/>
        </p:nvSpPr>
        <p:spPr>
          <a:xfrm>
            <a:off x="5895539" y="6216560"/>
            <a:ext cx="107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9F85B-2EC1-9D40-B5B2-351702B253A0}"/>
              </a:ext>
            </a:extLst>
          </p:cNvPr>
          <p:cNvCxnSpPr>
            <a:cxnSpLocks/>
          </p:cNvCxnSpPr>
          <p:nvPr/>
        </p:nvCxnSpPr>
        <p:spPr>
          <a:xfrm>
            <a:off x="4737442" y="349610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740ADD-6E16-0248-B35D-A5CE782EFC94}"/>
              </a:ext>
            </a:extLst>
          </p:cNvPr>
          <p:cNvCxnSpPr>
            <a:cxnSpLocks/>
          </p:cNvCxnSpPr>
          <p:nvPr/>
        </p:nvCxnSpPr>
        <p:spPr>
          <a:xfrm flipV="1">
            <a:off x="4889842" y="113276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B54D22-8386-094C-9DA8-8FD0173489F9}"/>
              </a:ext>
            </a:extLst>
          </p:cNvPr>
          <p:cNvSpPr txBox="1"/>
          <p:nvPr/>
        </p:nvSpPr>
        <p:spPr>
          <a:xfrm>
            <a:off x="3811667" y="1176533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pixel value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F7F4B8-E9CB-CD45-B270-AAD61FA87FC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89842" y="159203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E1C06A-D507-364C-BD4C-804770AE3505}"/>
              </a:ext>
            </a:extLst>
          </p:cNvPr>
          <p:cNvSpPr txBox="1"/>
          <p:nvPr/>
        </p:nvSpPr>
        <p:spPr>
          <a:xfrm>
            <a:off x="5328560" y="121954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30B44-B2D7-4742-9280-01FB5A98F782}"/>
              </a:ext>
            </a:extLst>
          </p:cNvPr>
          <p:cNvSpPr txBox="1"/>
          <p:nvPr/>
        </p:nvSpPr>
        <p:spPr>
          <a:xfrm>
            <a:off x="6973714" y="301309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922374-84FD-6042-9493-BF4C2DBE80C4}"/>
              </a:ext>
            </a:extLst>
          </p:cNvPr>
          <p:cNvSpPr/>
          <p:nvPr/>
        </p:nvSpPr>
        <p:spPr>
          <a:xfrm>
            <a:off x="5941853" y="153875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CF6828-84CD-074F-9DA2-B1717430B08E}"/>
                  </a:ext>
                </a:extLst>
              </p14:cNvPr>
              <p14:cNvContentPartPr/>
              <p14:nvPr/>
            </p14:nvContentPartPr>
            <p14:xfrm>
              <a:off x="5983060" y="162713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CF6828-84CD-074F-9DA2-B1717430B0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4060" y="16181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87AC0F-324A-904A-954C-8D8EA76A01A7}"/>
                  </a:ext>
                </a:extLst>
              </p14:cNvPr>
              <p14:cNvContentPartPr/>
              <p14:nvPr/>
            </p14:nvContentPartPr>
            <p14:xfrm>
              <a:off x="5983060" y="1627136"/>
              <a:ext cx="972000" cy="175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87AC0F-324A-904A-954C-8D8EA76A01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4060" y="161813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BAF6933-1A26-8E40-9411-1DA7278852AC}"/>
                  </a:ext>
                </a:extLst>
              </p14:cNvPr>
              <p14:cNvContentPartPr/>
              <p14:nvPr/>
            </p14:nvContentPartPr>
            <p14:xfrm>
              <a:off x="6017980" y="1608416"/>
              <a:ext cx="969120" cy="1699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BAF6933-1A26-8E40-9411-1DA7278852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8977" y="1599416"/>
                <a:ext cx="986767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9EF2454-653A-EB48-BE30-0271784C1CE7}"/>
                  </a:ext>
                </a:extLst>
              </p14:cNvPr>
              <p14:cNvContentPartPr/>
              <p14:nvPr/>
            </p14:nvContentPartPr>
            <p14:xfrm>
              <a:off x="5972260" y="1725416"/>
              <a:ext cx="926280" cy="1706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9EF2454-653A-EB48-BE30-0271784C1C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63257" y="1716416"/>
                <a:ext cx="943927" cy="17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70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BCD8-715B-F140-A9B3-8EB3AB4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operation?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EEB253-1D87-A44C-9F6C-A6C23EF236BA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3A9F33-DBF1-B148-9E9A-8D90012EE9B6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5236B52-D5EE-D34C-BDE9-12C3BBB56A94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4FAB73-1F50-964D-8FE5-DC9199F1900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41A7A-5BE5-8D45-B5EF-4E22B5DC33F4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41D13-547D-CC48-9B69-2541241F43D2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9CE096-CAEF-9648-93AB-94FC13D04AE9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9CE096-CAEF-9648-93AB-94FC13D04A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417774-BBB7-0F40-AC86-EF33D25303D7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417774-BBB7-0F40-AC86-EF33D25303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0B3E5E-6B6D-3346-9DF9-CA16D9E15B27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0B3E5E-6B6D-3346-9DF9-CA16D9E15B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1A1ED1-C67A-9341-A502-0855381C4721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1A1ED1-C67A-9341-A502-0855381C47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48B7D8-55A8-6B48-9FDC-D54999873306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48B7D8-55A8-6B48-9FDC-D549998733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DC5CA1-788F-2447-AB94-B4124CA08C43}"/>
              </a:ext>
            </a:extLst>
          </p:cNvPr>
          <p:cNvCxnSpPr>
            <a:cxnSpLocks/>
          </p:cNvCxnSpPr>
          <p:nvPr/>
        </p:nvCxnSpPr>
        <p:spPr>
          <a:xfrm>
            <a:off x="1974256" y="4110254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DA0F43-40FB-024D-A5A0-E782EC6F3B1C}"/>
              </a:ext>
            </a:extLst>
          </p:cNvPr>
          <p:cNvCxnSpPr>
            <a:cxnSpLocks/>
          </p:cNvCxnSpPr>
          <p:nvPr/>
        </p:nvCxnSpPr>
        <p:spPr>
          <a:xfrm flipV="1">
            <a:off x="2126656" y="1746915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8CB0E8A-46DF-C143-9350-FC8A5EE1698B}"/>
              </a:ext>
            </a:extLst>
          </p:cNvPr>
          <p:cNvCxnSpPr>
            <a:cxnSpLocks/>
          </p:cNvCxnSpPr>
          <p:nvPr/>
        </p:nvCxnSpPr>
        <p:spPr>
          <a:xfrm>
            <a:off x="2126656" y="2206183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854392-D272-734C-9D2A-3BB4848C5987}"/>
              </a:ext>
            </a:extLst>
          </p:cNvPr>
          <p:cNvSpPr txBox="1"/>
          <p:nvPr/>
        </p:nvSpPr>
        <p:spPr>
          <a:xfrm>
            <a:off x="2565374" y="1833696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81079-8FD9-E24F-B0F2-3B7738FA8E97}"/>
              </a:ext>
            </a:extLst>
          </p:cNvPr>
          <p:cNvSpPr txBox="1"/>
          <p:nvPr/>
        </p:nvSpPr>
        <p:spPr>
          <a:xfrm>
            <a:off x="4210528" y="3627241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87BD291-8EF9-094D-82BA-E8BC226DBB9C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11524-97C8-434A-A8AD-F904F666125F}"/>
              </a:ext>
            </a:extLst>
          </p:cNvPr>
          <p:cNvSpPr txBox="1"/>
          <p:nvPr/>
        </p:nvSpPr>
        <p:spPr>
          <a:xfrm>
            <a:off x="6191403" y="2314549"/>
            <a:ext cx="332230" cy="4154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718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photo of a car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FA200-2B78-9949-96C0-69B1461B8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" t="30449" r="84329" b="50603"/>
          <a:stretch/>
        </p:blipFill>
        <p:spPr>
          <a:xfrm>
            <a:off x="1390117" y="1331709"/>
            <a:ext cx="2743200" cy="2409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543925" y="2456308"/>
            <a:ext cx="7376737" cy="23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72A01-0972-5B4F-88CB-B2F32B1AD5EE}"/>
              </a:ext>
            </a:extLst>
          </p:cNvPr>
          <p:cNvSpPr txBox="1"/>
          <p:nvPr/>
        </p:nvSpPr>
        <p:spPr>
          <a:xfrm>
            <a:off x="7609973" y="2775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7315199" y="2003286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 in y</a:t>
            </a:r>
          </a:p>
        </p:txBody>
      </p:sp>
    </p:spTree>
    <p:extLst>
      <p:ext uri="{BB962C8B-B14F-4D97-AF65-F5344CB8AC3E}">
        <p14:creationId xmlns:p14="http://schemas.microsoft.com/office/powerpoint/2010/main" val="50568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blur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A53A0-B801-D74D-818A-1BECC85B9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" t="60729" r="86199" b="24960"/>
          <a:stretch/>
        </p:blipFill>
        <p:spPr>
          <a:xfrm>
            <a:off x="3745523" y="1566263"/>
            <a:ext cx="4378570" cy="40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8F981-0A04-0605-6E4B-9C8C345F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011" y="1095958"/>
            <a:ext cx="6215510" cy="46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slice is a 1D function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522620" y="4485383"/>
            <a:ext cx="7376737" cy="23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72A01-0972-5B4F-88CB-B2F32B1AD5EE}"/>
              </a:ext>
            </a:extLst>
          </p:cNvPr>
          <p:cNvSpPr txBox="1"/>
          <p:nvPr/>
        </p:nvSpPr>
        <p:spPr>
          <a:xfrm>
            <a:off x="5358568" y="40730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860874" y="4720497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2331126" y="4763537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18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 time as second dimension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D679A7-8E12-DA45-A3E1-1EEBCC6A6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11EC3-4795-624B-A565-7A23C3BECA96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F1B1BC-5C25-7E44-BFEA-6E2382DAE989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57ED3C-9640-C443-B74C-05A5908FE2C2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2958-E7A6-A544-9415-6C19A18B3853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</p:spTree>
    <p:extLst>
      <p:ext uri="{BB962C8B-B14F-4D97-AF65-F5344CB8AC3E}">
        <p14:creationId xmlns:p14="http://schemas.microsoft.com/office/powerpoint/2010/main" val="335211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stationary 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228A4C-BB81-EA48-9966-C03C6108BCA1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65381C-4DEB-3C47-B3F5-FFAACD0EBCBF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80930" y="4673878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88946" y="4284856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96962" y="389583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04978" y="3506812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12994" y="3117790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21010" y="2728768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29026" y="2339746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37042" y="1950724"/>
            <a:ext cx="7376737" cy="2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0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 moving to the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228A4C-BB81-EA48-9966-C03C6108BCA1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65381C-4DEB-3C47-B3F5-FFAACD0EBCBF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109531" y="4673878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394269" y="4284856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630890" y="389583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915628" y="3506812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164281" y="3117790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461050" y="2728768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733768" y="2339746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150856" y="1950724"/>
            <a:ext cx="7376737" cy="2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0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sum of shifted positions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33554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789700" y="5326298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2109531" y="5033554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2394269" y="5033554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139" t="42122" r="85414" b="57347"/>
          <a:stretch/>
        </p:blipFill>
        <p:spPr>
          <a:xfrm>
            <a:off x="2630890" y="503355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139" t="42122" r="85414" b="57347"/>
          <a:stretch/>
        </p:blipFill>
        <p:spPr>
          <a:xfrm>
            <a:off x="2915628" y="5033554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3164281" y="5033554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139" t="42122" r="85414" b="57347"/>
          <a:stretch/>
        </p:blipFill>
        <p:spPr>
          <a:xfrm>
            <a:off x="3461050" y="5033554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139" t="42122" r="85414" b="57347"/>
          <a:stretch/>
        </p:blipFill>
        <p:spPr>
          <a:xfrm>
            <a:off x="3733768" y="5033554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4150856" y="5033554"/>
            <a:ext cx="7376737" cy="2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1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blur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789700" y="5326298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109531" y="5016241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394269" y="5016241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630890" y="5016241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915628" y="5016241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164281" y="5016241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461050" y="5016241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733768" y="5016241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150856" y="5016241"/>
            <a:ext cx="7376737" cy="2351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2F0F09-52A2-364B-BD21-08C02EE53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3" t="70096" r="86090" b="28501"/>
          <a:stretch/>
        </p:blipFill>
        <p:spPr>
          <a:xfrm>
            <a:off x="1839975" y="4830825"/>
            <a:ext cx="9687618" cy="475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BA5E9-31F7-BAA8-D6D9-E4FDD626E3AC}"/>
                  </a:ext>
                </a:extLst>
              </p14:cNvPr>
              <p14:cNvContentPartPr/>
              <p14:nvPr/>
            </p14:nvContentPartPr>
            <p14:xfrm>
              <a:off x="4349880" y="1523880"/>
              <a:ext cx="4229280" cy="182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BA5E9-31F7-BAA8-D6D9-E4FDD626E3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0520" y="1514520"/>
                <a:ext cx="4248000" cy="18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096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shifted functions!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8A4679-4E09-B542-BB17-02D7897A14D0}"/>
              </a:ext>
            </a:extLst>
          </p:cNvPr>
          <p:cNvCxnSpPr>
            <a:cxnSpLocks/>
          </p:cNvCxnSpPr>
          <p:nvPr/>
        </p:nvCxnSpPr>
        <p:spPr>
          <a:xfrm>
            <a:off x="2793123" y="2467440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C68C96-8B01-2546-BDCE-50A9BB84C414}"/>
              </a:ext>
            </a:extLst>
          </p:cNvPr>
          <p:cNvCxnSpPr>
            <a:cxnSpLocks/>
          </p:cNvCxnSpPr>
          <p:nvPr/>
        </p:nvCxnSpPr>
        <p:spPr>
          <a:xfrm flipV="1">
            <a:off x="2866765" y="1325438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8D11CB-082C-124E-AE1D-042CAEB2B1E3}"/>
              </a:ext>
            </a:extLst>
          </p:cNvPr>
          <p:cNvCxnSpPr>
            <a:cxnSpLocks/>
          </p:cNvCxnSpPr>
          <p:nvPr/>
        </p:nvCxnSpPr>
        <p:spPr>
          <a:xfrm>
            <a:off x="2866765" y="1547363"/>
            <a:ext cx="1388101" cy="883408"/>
          </a:xfrm>
          <a:prstGeom prst="bentConnector3">
            <a:avLst>
              <a:gd name="adj1" fmla="val 400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84E80-37CE-7B43-9140-A0419D980F10}"/>
              </a:ext>
            </a:extLst>
          </p:cNvPr>
          <p:cNvCxnSpPr>
            <a:cxnSpLocks/>
          </p:cNvCxnSpPr>
          <p:nvPr/>
        </p:nvCxnSpPr>
        <p:spPr>
          <a:xfrm>
            <a:off x="2793123" y="4019644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1DA9F-24D2-4141-9A01-5AA7F4E93AB5}"/>
              </a:ext>
            </a:extLst>
          </p:cNvPr>
          <p:cNvCxnSpPr>
            <a:cxnSpLocks/>
          </p:cNvCxnSpPr>
          <p:nvPr/>
        </p:nvCxnSpPr>
        <p:spPr>
          <a:xfrm flipV="1">
            <a:off x="2866765" y="2877642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63C9C51-DA51-2945-88FF-F81F6A6FC928}"/>
              </a:ext>
            </a:extLst>
          </p:cNvPr>
          <p:cNvCxnSpPr>
            <a:cxnSpLocks/>
          </p:cNvCxnSpPr>
          <p:nvPr/>
        </p:nvCxnSpPr>
        <p:spPr>
          <a:xfrm>
            <a:off x="2866765" y="3099567"/>
            <a:ext cx="1388101" cy="88340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F1E651-FC05-0343-BB47-4A79566B0553}"/>
              </a:ext>
            </a:extLst>
          </p:cNvPr>
          <p:cNvCxnSpPr>
            <a:cxnSpLocks/>
          </p:cNvCxnSpPr>
          <p:nvPr/>
        </p:nvCxnSpPr>
        <p:spPr>
          <a:xfrm>
            <a:off x="2793123" y="5540208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45958-BC8F-6C41-90ED-2266907097FA}"/>
              </a:ext>
            </a:extLst>
          </p:cNvPr>
          <p:cNvCxnSpPr>
            <a:cxnSpLocks/>
          </p:cNvCxnSpPr>
          <p:nvPr/>
        </p:nvCxnSpPr>
        <p:spPr>
          <a:xfrm flipV="1">
            <a:off x="2866765" y="4398206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0BF1CFC-2A9E-A349-929F-8BC43B198DE9}"/>
              </a:ext>
            </a:extLst>
          </p:cNvPr>
          <p:cNvCxnSpPr>
            <a:cxnSpLocks/>
          </p:cNvCxnSpPr>
          <p:nvPr/>
        </p:nvCxnSpPr>
        <p:spPr>
          <a:xfrm>
            <a:off x="2866765" y="4620131"/>
            <a:ext cx="1388101" cy="883408"/>
          </a:xfrm>
          <a:prstGeom prst="bentConnector3">
            <a:avLst>
              <a:gd name="adj1" fmla="val 695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4E62A0-0FA9-FE43-AE23-913C0CD298F4}"/>
              </a:ext>
            </a:extLst>
          </p:cNvPr>
          <p:cNvSpPr txBox="1"/>
          <p:nvPr/>
        </p:nvSpPr>
        <p:spPr>
          <a:xfrm>
            <a:off x="3464199" y="2542880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53355-8E84-F14F-9DD7-3DEB81238A45}"/>
              </a:ext>
            </a:extLst>
          </p:cNvPr>
          <p:cNvSpPr txBox="1"/>
          <p:nvPr/>
        </p:nvSpPr>
        <p:spPr>
          <a:xfrm>
            <a:off x="3501021" y="4074249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E4670-DC7A-204E-89DB-8A18B83FA675}"/>
              </a:ext>
            </a:extLst>
          </p:cNvPr>
          <p:cNvSpPr txBox="1"/>
          <p:nvPr/>
        </p:nvSpPr>
        <p:spPr>
          <a:xfrm>
            <a:off x="3464199" y="5725464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B5FEDB-3657-F74A-8B79-2382465EBE65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3FC1C-2853-6042-8864-101CA125B65D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5A907D4-218C-8346-A383-591DDB3C6CB0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C1BAC9-8FEA-8948-87D5-A77A3E2FCFB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E20DD-7BBF-684C-8314-3911F10020AB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D93F923-6C45-8941-8080-45C2B6B286DC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A0987AA3-DBF5-6341-B180-BD7FD70C9F7A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2CF2C-70BC-0549-9BD4-A3B285D9E7DB}"/>
              </a:ext>
            </a:extLst>
          </p:cNvPr>
          <p:cNvCxnSpPr/>
          <p:nvPr/>
        </p:nvCxnSpPr>
        <p:spPr>
          <a:xfrm>
            <a:off x="3603009" y="1201003"/>
            <a:ext cx="0" cy="470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3233A2-8CBE-7C41-B6E9-9FD60FA0F7CE}"/>
              </a:ext>
            </a:extLst>
          </p:cNvPr>
          <p:cNvSpPr txBox="1"/>
          <p:nvPr/>
        </p:nvSpPr>
        <p:spPr>
          <a:xfrm>
            <a:off x="999251" y="1610094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4F773-7C24-CA4D-B35B-113C88928FAB}"/>
              </a:ext>
            </a:extLst>
          </p:cNvPr>
          <p:cNvSpPr txBox="1"/>
          <p:nvPr/>
        </p:nvSpPr>
        <p:spPr>
          <a:xfrm>
            <a:off x="896082" y="3216836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1</a:t>
            </a:r>
            <a:r>
              <a:rPr lang="en-US" sz="36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A93B0-A58D-164B-8F0D-52270B3BCE9D}"/>
              </a:ext>
            </a:extLst>
          </p:cNvPr>
          <p:cNvSpPr txBox="1"/>
          <p:nvPr/>
        </p:nvSpPr>
        <p:spPr>
          <a:xfrm>
            <a:off x="896082" y="4823578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610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C01C8D-67BB-684E-AB52-C6500F4D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6" y="1115671"/>
            <a:ext cx="5054631" cy="3356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spot the “shifted sums” in each case?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5F276-3033-B342-8769-5C7A7FE2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55" y="1413763"/>
            <a:ext cx="2446903" cy="162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690B1-17F9-5C46-B748-AD588573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771" y="2791264"/>
            <a:ext cx="2652973" cy="265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E362E-0CA0-2844-9ED5-DFA526396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683566" y="2624405"/>
            <a:ext cx="2524435" cy="346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1A3DA0-8866-324E-93AA-F4A045A42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76" y="3809849"/>
            <a:ext cx="4184423" cy="27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71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shadow due to area light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7BB5E8-F5FA-1849-9F35-ED1D4C2B1856}"/>
              </a:ext>
            </a:extLst>
          </p:cNvPr>
          <p:cNvSpPr/>
          <p:nvPr/>
        </p:nvSpPr>
        <p:spPr>
          <a:xfrm flipH="1" flipV="1">
            <a:off x="5222124" y="1488753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3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Area light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5D2030-FEBF-C643-A8BB-139090CB7ED8}"/>
              </a:ext>
            </a:extLst>
          </p:cNvPr>
          <p:cNvCxnSpPr/>
          <p:nvPr/>
        </p:nvCxnSpPr>
        <p:spPr>
          <a:xfrm>
            <a:off x="3458308" y="1697905"/>
            <a:ext cx="1242646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739661" y="1328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5A33640-118D-8D42-B780-AF5AFC889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0" t="9525" r="81909" b="66145"/>
          <a:stretch/>
        </p:blipFill>
        <p:spPr>
          <a:xfrm>
            <a:off x="344150" y="163810"/>
            <a:ext cx="1160585" cy="12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6403BE-B210-6946-9E24-5AC76C58BFFA}"/>
              </a:ext>
            </a:extLst>
          </p:cNvPr>
          <p:cNvSpPr txBox="1"/>
          <p:nvPr/>
        </p:nvSpPr>
        <p:spPr>
          <a:xfrm>
            <a:off x="2872154" y="1385411"/>
            <a:ext cx="52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p</a:t>
            </a:r>
          </a:p>
          <a:p>
            <a:r>
              <a:rPr lang="en-US" sz="2400" dirty="0"/>
              <a:t>     trace ray</a:t>
            </a:r>
          </a:p>
          <a:p>
            <a:r>
              <a:rPr lang="en-US" sz="2400" dirty="0"/>
              <a:t>     shade hit point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023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Area light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14:cNvPr>
              <p14:cNvContentPartPr/>
              <p14:nvPr/>
            </p14:nvContentPartPr>
            <p14:xfrm>
              <a:off x="3316172" y="1880806"/>
              <a:ext cx="331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8172" y="1772806"/>
                <a:ext cx="68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458308" y="1284136"/>
            <a:ext cx="19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light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1FF8D1-42F1-DC44-8256-B7A45070A972}"/>
              </a:ext>
            </a:extLst>
          </p:cNvPr>
          <p:cNvSpPr/>
          <p:nvPr/>
        </p:nvSpPr>
        <p:spPr>
          <a:xfrm>
            <a:off x="3927231" y="1697905"/>
            <a:ext cx="164123" cy="1829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EA1662-96B0-BB43-BA35-DD543DAB9321}"/>
              </a:ext>
            </a:extLst>
          </p:cNvPr>
          <p:cNvCxnSpPr>
            <a:cxnSpLocks/>
          </p:cNvCxnSpPr>
          <p:nvPr/>
        </p:nvCxnSpPr>
        <p:spPr>
          <a:xfrm>
            <a:off x="4091354" y="1880806"/>
            <a:ext cx="1446829" cy="2426467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0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light: integrate over angle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5D2030-FEBF-C643-A8BB-139090CB7ED8}"/>
              </a:ext>
            </a:extLst>
          </p:cNvPr>
          <p:cNvCxnSpPr/>
          <p:nvPr/>
        </p:nvCxnSpPr>
        <p:spPr>
          <a:xfrm>
            <a:off x="3458308" y="1697905"/>
            <a:ext cx="1242646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14:cNvPr>
              <p14:cNvContentPartPr/>
              <p14:nvPr/>
            </p14:nvContentPartPr>
            <p14:xfrm>
              <a:off x="3316172" y="1880806"/>
              <a:ext cx="331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8172" y="1772806"/>
                <a:ext cx="68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739661" y="1328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C0BC7D-A01E-A240-8269-56866D95963B}"/>
              </a:ext>
            </a:extLst>
          </p:cNvPr>
          <p:cNvCxnSpPr>
            <a:cxnSpLocks/>
          </p:cNvCxnSpPr>
          <p:nvPr/>
        </p:nvCxnSpPr>
        <p:spPr>
          <a:xfrm>
            <a:off x="4312843" y="195541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1E126C-9FC4-9649-B051-6B193D944D6C}"/>
              </a:ext>
            </a:extLst>
          </p:cNvPr>
          <p:cNvCxnSpPr>
            <a:cxnSpLocks/>
          </p:cNvCxnSpPr>
          <p:nvPr/>
        </p:nvCxnSpPr>
        <p:spPr>
          <a:xfrm>
            <a:off x="4736123" y="1930520"/>
            <a:ext cx="922172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78EC96-B2E2-CE4B-A51A-E227DA8E7EB3}"/>
              </a:ext>
            </a:extLst>
          </p:cNvPr>
          <p:cNvCxnSpPr>
            <a:cxnSpLocks/>
          </p:cNvCxnSpPr>
          <p:nvPr/>
        </p:nvCxnSpPr>
        <p:spPr>
          <a:xfrm>
            <a:off x="3819290" y="1917353"/>
            <a:ext cx="1797052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3908DE-7F57-8D4B-B282-54AC9D2F2000}"/>
              </a:ext>
            </a:extLst>
          </p:cNvPr>
          <p:cNvCxnSpPr>
            <a:cxnSpLocks/>
          </p:cNvCxnSpPr>
          <p:nvPr/>
        </p:nvCxnSpPr>
        <p:spPr>
          <a:xfrm>
            <a:off x="3464041" y="1915909"/>
            <a:ext cx="2174433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279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shifted functions!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8A4679-4E09-B542-BB17-02D7897A14D0}"/>
              </a:ext>
            </a:extLst>
          </p:cNvPr>
          <p:cNvCxnSpPr>
            <a:cxnSpLocks/>
          </p:cNvCxnSpPr>
          <p:nvPr/>
        </p:nvCxnSpPr>
        <p:spPr>
          <a:xfrm>
            <a:off x="2793123" y="2467440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C68C96-8B01-2546-BDCE-50A9BB84C414}"/>
              </a:ext>
            </a:extLst>
          </p:cNvPr>
          <p:cNvCxnSpPr>
            <a:cxnSpLocks/>
          </p:cNvCxnSpPr>
          <p:nvPr/>
        </p:nvCxnSpPr>
        <p:spPr>
          <a:xfrm flipV="1">
            <a:off x="2866765" y="1325438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8D11CB-082C-124E-AE1D-042CAEB2B1E3}"/>
              </a:ext>
            </a:extLst>
          </p:cNvPr>
          <p:cNvCxnSpPr>
            <a:cxnSpLocks/>
          </p:cNvCxnSpPr>
          <p:nvPr/>
        </p:nvCxnSpPr>
        <p:spPr>
          <a:xfrm>
            <a:off x="2866765" y="1547363"/>
            <a:ext cx="1388101" cy="883408"/>
          </a:xfrm>
          <a:prstGeom prst="bentConnector3">
            <a:avLst>
              <a:gd name="adj1" fmla="val 400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84E80-37CE-7B43-9140-A0419D980F10}"/>
              </a:ext>
            </a:extLst>
          </p:cNvPr>
          <p:cNvCxnSpPr>
            <a:cxnSpLocks/>
          </p:cNvCxnSpPr>
          <p:nvPr/>
        </p:nvCxnSpPr>
        <p:spPr>
          <a:xfrm>
            <a:off x="2793123" y="4019644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1DA9F-24D2-4141-9A01-5AA7F4E93AB5}"/>
              </a:ext>
            </a:extLst>
          </p:cNvPr>
          <p:cNvCxnSpPr>
            <a:cxnSpLocks/>
          </p:cNvCxnSpPr>
          <p:nvPr/>
        </p:nvCxnSpPr>
        <p:spPr>
          <a:xfrm flipV="1">
            <a:off x="2866765" y="2877642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63C9C51-DA51-2945-88FF-F81F6A6FC928}"/>
              </a:ext>
            </a:extLst>
          </p:cNvPr>
          <p:cNvCxnSpPr>
            <a:cxnSpLocks/>
          </p:cNvCxnSpPr>
          <p:nvPr/>
        </p:nvCxnSpPr>
        <p:spPr>
          <a:xfrm>
            <a:off x="2866765" y="3099567"/>
            <a:ext cx="1388101" cy="88340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F1E651-FC05-0343-BB47-4A79566B0553}"/>
              </a:ext>
            </a:extLst>
          </p:cNvPr>
          <p:cNvCxnSpPr>
            <a:cxnSpLocks/>
          </p:cNvCxnSpPr>
          <p:nvPr/>
        </p:nvCxnSpPr>
        <p:spPr>
          <a:xfrm>
            <a:off x="2793123" y="5540208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45958-BC8F-6C41-90ED-2266907097FA}"/>
              </a:ext>
            </a:extLst>
          </p:cNvPr>
          <p:cNvCxnSpPr>
            <a:cxnSpLocks/>
          </p:cNvCxnSpPr>
          <p:nvPr/>
        </p:nvCxnSpPr>
        <p:spPr>
          <a:xfrm flipV="1">
            <a:off x="2866765" y="4398206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0BF1CFC-2A9E-A349-929F-8BC43B198DE9}"/>
              </a:ext>
            </a:extLst>
          </p:cNvPr>
          <p:cNvCxnSpPr>
            <a:cxnSpLocks/>
          </p:cNvCxnSpPr>
          <p:nvPr/>
        </p:nvCxnSpPr>
        <p:spPr>
          <a:xfrm>
            <a:off x="2866765" y="4620131"/>
            <a:ext cx="1388101" cy="883408"/>
          </a:xfrm>
          <a:prstGeom prst="bentConnector3">
            <a:avLst>
              <a:gd name="adj1" fmla="val 695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4E62A0-0FA9-FE43-AE23-913C0CD298F4}"/>
              </a:ext>
            </a:extLst>
          </p:cNvPr>
          <p:cNvSpPr txBox="1"/>
          <p:nvPr/>
        </p:nvSpPr>
        <p:spPr>
          <a:xfrm>
            <a:off x="3464199" y="2542880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53355-8E84-F14F-9DD7-3DEB81238A45}"/>
              </a:ext>
            </a:extLst>
          </p:cNvPr>
          <p:cNvSpPr txBox="1"/>
          <p:nvPr/>
        </p:nvSpPr>
        <p:spPr>
          <a:xfrm>
            <a:off x="3501021" y="4074249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E4670-DC7A-204E-89DB-8A18B83FA675}"/>
              </a:ext>
            </a:extLst>
          </p:cNvPr>
          <p:cNvSpPr txBox="1"/>
          <p:nvPr/>
        </p:nvSpPr>
        <p:spPr>
          <a:xfrm>
            <a:off x="3464199" y="5725464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B5FEDB-3657-F74A-8B79-2382465EBE65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3FC1C-2853-6042-8864-101CA125B65D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5A907D4-218C-8346-A383-591DDB3C6CB0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C1BAC9-8FEA-8948-87D5-A77A3E2FCFB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E20DD-7BBF-684C-8314-3911F10020AB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D93F923-6C45-8941-8080-45C2B6B286DC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A0987AA3-DBF5-6341-B180-BD7FD70C9F7A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2CF2C-70BC-0549-9BD4-A3B285D9E7DB}"/>
              </a:ext>
            </a:extLst>
          </p:cNvPr>
          <p:cNvCxnSpPr/>
          <p:nvPr/>
        </p:nvCxnSpPr>
        <p:spPr>
          <a:xfrm>
            <a:off x="3603009" y="1201003"/>
            <a:ext cx="0" cy="470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3233A2-8CBE-7C41-B6E9-9FD60FA0F7CE}"/>
              </a:ext>
            </a:extLst>
          </p:cNvPr>
          <p:cNvSpPr txBox="1"/>
          <p:nvPr/>
        </p:nvSpPr>
        <p:spPr>
          <a:xfrm>
            <a:off x="999251" y="1610094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4F773-7C24-CA4D-B35B-113C88928FAB}"/>
              </a:ext>
            </a:extLst>
          </p:cNvPr>
          <p:cNvSpPr txBox="1"/>
          <p:nvPr/>
        </p:nvSpPr>
        <p:spPr>
          <a:xfrm>
            <a:off x="896082" y="3216836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1</a:t>
            </a:r>
            <a:r>
              <a:rPr lang="en-US" sz="36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A93B0-A58D-164B-8F0D-52270B3BCE9D}"/>
              </a:ext>
            </a:extLst>
          </p:cNvPr>
          <p:cNvSpPr txBox="1"/>
          <p:nvPr/>
        </p:nvSpPr>
        <p:spPr>
          <a:xfrm>
            <a:off x="896082" y="4823578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728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</p:spTree>
    <p:extLst>
      <p:ext uri="{BB962C8B-B14F-4D97-AF65-F5344CB8AC3E}">
        <p14:creationId xmlns:p14="http://schemas.microsoft.com/office/powerpoint/2010/main" val="38606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03065-E7B1-ACA2-D575-5BA05502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9937-9AE3-F89D-1824-364817D6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2AC64-074A-B5BB-DD93-DDB856913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0"/>
          <a:stretch/>
        </p:blipFill>
        <p:spPr>
          <a:xfrm>
            <a:off x="3810000" y="2130136"/>
            <a:ext cx="4572000" cy="279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3A1FF8-CC6A-4FEB-19CD-B56E5B7859FF}"/>
              </a:ext>
            </a:extLst>
          </p:cNvPr>
          <p:cNvSpPr txBox="1"/>
          <p:nvPr/>
        </p:nvSpPr>
        <p:spPr>
          <a:xfrm>
            <a:off x="7626927" y="4921250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0467B-6EC4-B047-F9B8-B589DA5B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13" y="2019604"/>
            <a:ext cx="4855816" cy="29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17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0DCA4-79EE-5E46-A779-18BDB62D2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0"/>
          <a:stretch/>
        </p:blipFill>
        <p:spPr>
          <a:xfrm>
            <a:off x="3810000" y="2130136"/>
            <a:ext cx="4572000" cy="279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7AE99-D095-AD1E-96D1-744BF026D194}"/>
              </a:ext>
            </a:extLst>
          </p:cNvPr>
          <p:cNvSpPr txBox="1"/>
          <p:nvPr/>
        </p:nvSpPr>
        <p:spPr>
          <a:xfrm>
            <a:off x="7626927" y="4921250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70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02A-5B9D-444D-8E30-E428544C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19300"/>
            <a:ext cx="457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220B-58C8-4544-9723-1931C3EF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2203450"/>
            <a:ext cx="4622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02A-5B9D-444D-8E30-E428544C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19300"/>
            <a:ext cx="457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1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7A05-67FF-DF49-B67D-F425CF10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C27DF-DB79-A747-BD6F-00F33650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4" y="994498"/>
            <a:ext cx="6482863" cy="5364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C28156-5B47-E34A-80D8-7CC357AED5BB}"/>
              </a:ext>
            </a:extLst>
          </p:cNvPr>
          <p:cNvSpPr/>
          <p:nvPr/>
        </p:nvSpPr>
        <p:spPr>
          <a:xfrm>
            <a:off x="2831121" y="6359067"/>
            <a:ext cx="748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www.freecodecamp.org</a:t>
            </a:r>
            <a:r>
              <a:rPr lang="en-US" sz="1200" dirty="0"/>
              <a:t>/news/an-intuitive-guide-to-convolutional-neural-networks-260c2de0a050/</a:t>
            </a:r>
          </a:p>
        </p:txBody>
      </p:sp>
    </p:spTree>
    <p:extLst>
      <p:ext uri="{BB962C8B-B14F-4D97-AF65-F5344CB8AC3E}">
        <p14:creationId xmlns:p14="http://schemas.microsoft.com/office/powerpoint/2010/main" val="148558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98638-8301-E349-A9B4-294F4E9DA4C9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5179E-6277-2847-8DB0-0D08B9C00044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CA82-2B64-BC47-BB40-F2E4480D844C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7E8382-CA83-C043-92B5-07DC8AD4F8BF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4E4B50-3A0E-2D41-A266-C43234DF48F1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mera">
            <a:extLst>
              <a:ext uri="{FF2B5EF4-FFF2-40B4-BE49-F238E27FC236}">
                <a16:creationId xmlns:a16="http://schemas.microsoft.com/office/drawing/2014/main" id="{3BB65DF6-0466-0742-936B-E51480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0DA0D-0E2C-C44F-BFCC-EF0553DD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FE54D2F-069E-2B45-A7A8-8E77A8887BEF}"/>
              </a:ext>
            </a:extLst>
          </p:cNvPr>
          <p:cNvGrpSpPr/>
          <p:nvPr/>
        </p:nvGrpSpPr>
        <p:grpSpPr>
          <a:xfrm>
            <a:off x="640343" y="2526624"/>
            <a:ext cx="3187963" cy="2876639"/>
            <a:chOff x="457161" y="2771221"/>
            <a:chExt cx="3187963" cy="287663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1655870-51D9-5B4B-A0E0-D9FDAE263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r="74083" b="16051"/>
            <a:stretch/>
          </p:blipFill>
          <p:spPr>
            <a:xfrm>
              <a:off x="457161" y="2771221"/>
              <a:ext cx="3187963" cy="287663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277B3D-0CC8-1142-A230-2AAC683C6140}"/>
                </a:ext>
              </a:extLst>
            </p:cNvPr>
            <p:cNvSpPr txBox="1"/>
            <p:nvPr/>
          </p:nvSpPr>
          <p:spPr>
            <a:xfrm>
              <a:off x="1253204" y="5096932"/>
              <a:ext cx="2114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ambient light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D1899D4-84F5-9444-B8E3-8995CDC28C7E}"/>
              </a:ext>
            </a:extLst>
          </p:cNvPr>
          <p:cNvGrpSpPr/>
          <p:nvPr/>
        </p:nvGrpSpPr>
        <p:grpSpPr>
          <a:xfrm>
            <a:off x="4488931" y="3942058"/>
            <a:ext cx="2445037" cy="2119745"/>
            <a:chOff x="7933190" y="2414345"/>
            <a:chExt cx="3318083" cy="287664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1E867EB-5497-8B46-97A0-0D9528727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509" r="594" b="16051"/>
            <a:stretch/>
          </p:blipFill>
          <p:spPr>
            <a:xfrm>
              <a:off x="7933190" y="2414345"/>
              <a:ext cx="3062391" cy="28766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320011D-A976-1643-843D-C5D476181B76}"/>
                </a:ext>
              </a:extLst>
            </p:cNvPr>
            <p:cNvSpPr txBox="1"/>
            <p:nvPr/>
          </p:nvSpPr>
          <p:spPr>
            <a:xfrm>
              <a:off x="8514052" y="4706536"/>
              <a:ext cx="2737221" cy="54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final shading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FF185E6-F6F0-F649-AE23-351077429224}"/>
              </a:ext>
            </a:extLst>
          </p:cNvPr>
          <p:cNvGrpSpPr/>
          <p:nvPr/>
        </p:nvGrpSpPr>
        <p:grpSpPr>
          <a:xfrm>
            <a:off x="4005158" y="1088304"/>
            <a:ext cx="3292678" cy="2876640"/>
            <a:chOff x="3685661" y="-172183"/>
            <a:chExt cx="3292678" cy="287664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3097C1-CB55-5C49-9DDA-E4FC865FA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10" t="-579" r="49021" b="16630"/>
            <a:stretch/>
          </p:blipFill>
          <p:spPr>
            <a:xfrm>
              <a:off x="3685661" y="-172183"/>
              <a:ext cx="3292678" cy="287664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59D9006-59D7-0D4E-AA9E-1796C7E7D98B}"/>
                </a:ext>
              </a:extLst>
            </p:cNvPr>
            <p:cNvSpPr txBox="1"/>
            <p:nvPr/>
          </p:nvSpPr>
          <p:spPr>
            <a:xfrm>
              <a:off x="4426255" y="2119074"/>
              <a:ext cx="2114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diffuse reflection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F8BC3E-C04E-904E-8AF8-2CB0B8DD925D}"/>
              </a:ext>
            </a:extLst>
          </p:cNvPr>
          <p:cNvGrpSpPr/>
          <p:nvPr/>
        </p:nvGrpSpPr>
        <p:grpSpPr>
          <a:xfrm>
            <a:off x="7382555" y="2556797"/>
            <a:ext cx="3236017" cy="2876640"/>
            <a:chOff x="4065557" y="2918189"/>
            <a:chExt cx="3236017" cy="287664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ACFA09-EA34-C74E-A66F-5CEF937F6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254" r="24437" b="16051"/>
            <a:stretch/>
          </p:blipFill>
          <p:spPr>
            <a:xfrm>
              <a:off x="4065557" y="2918189"/>
              <a:ext cx="3236017" cy="28766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BCA314-A5BF-C140-B5C5-E83E2477E86A}"/>
                </a:ext>
              </a:extLst>
            </p:cNvPr>
            <p:cNvSpPr txBox="1"/>
            <p:nvPr/>
          </p:nvSpPr>
          <p:spPr>
            <a:xfrm>
              <a:off x="4508743" y="5219282"/>
              <a:ext cx="2474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specular reflection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FC74-0926-694C-9364-6296FAB9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Blurring due to integrals in rendering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08E26-2630-1543-95E3-2A9A85F8BB3C}"/>
              </a:ext>
            </a:extLst>
          </p:cNvPr>
          <p:cNvSpPr txBox="1"/>
          <p:nvPr/>
        </p:nvSpPr>
        <p:spPr>
          <a:xfrm>
            <a:off x="1746738" y="1354016"/>
            <a:ext cx="69400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area lights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camera lens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camera shutter, exposure time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wavelength (</a:t>
            </a:r>
            <a:r>
              <a:rPr lang="en-US" sz="2800" dirty="0" err="1"/>
              <a:t>colour</a:t>
            </a:r>
            <a:r>
              <a:rPr lang="en-US" sz="2800" dirty="0"/>
              <a:t> spectrum)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gloss (reflectance)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translucent objects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150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53EF-FBEE-8F4A-B4BB-77A04E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2621850"/>
            <a:ext cx="10917382" cy="118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24B89-38EE-0B4B-8B46-FC95C70F6101}"/>
              </a:ext>
            </a:extLst>
          </p:cNvPr>
          <p:cNvSpPr txBox="1"/>
          <p:nvPr/>
        </p:nvSpPr>
        <p:spPr>
          <a:xfrm>
            <a:off x="1260764" y="3361619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ambient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7A6F-D3D8-FD49-A8F5-D272511ACDE4}"/>
              </a:ext>
            </a:extLst>
          </p:cNvPr>
          <p:cNvSpPr txBox="1"/>
          <p:nvPr/>
        </p:nvSpPr>
        <p:spPr>
          <a:xfrm>
            <a:off x="5250873" y="3361618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diffuse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6197-6B35-D940-B387-A7B4554AF6AA}"/>
              </a:ext>
            </a:extLst>
          </p:cNvPr>
          <p:cNvSpPr txBox="1"/>
          <p:nvPr/>
        </p:nvSpPr>
        <p:spPr>
          <a:xfrm>
            <a:off x="8977741" y="3306197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specular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B6B632-C7AA-494B-9DEE-5874FA662F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32346" y="579570"/>
            <a:ext cx="2794000" cy="190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0339FA-230D-5342-BE1E-63569E44A7E8}"/>
              </a:ext>
            </a:extLst>
          </p:cNvPr>
          <p:cNvSpPr txBox="1"/>
          <p:nvPr/>
        </p:nvSpPr>
        <p:spPr>
          <a:xfrm>
            <a:off x="6328515" y="1054626"/>
            <a:ext cx="24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F083-AE5A-0E4A-AC4B-4FBEB3834316}"/>
              </a:ext>
            </a:extLst>
          </p:cNvPr>
          <p:cNvSpPr txBox="1"/>
          <p:nvPr/>
        </p:nvSpPr>
        <p:spPr>
          <a:xfrm>
            <a:off x="6589440" y="4677801"/>
            <a:ext cx="265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B6677-9CA4-CE40-A17A-05D1487A40B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46073" y="1285459"/>
            <a:ext cx="138244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DE457-15B0-B343-AF7E-9ECE47DBC4A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51273" y="1285459"/>
            <a:ext cx="304800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20D73-F130-D945-A801-DA0B8D5146F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56073" y="1285459"/>
            <a:ext cx="177338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8997-F11F-234C-A67C-E1AA174C9D4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915211" y="3361618"/>
            <a:ext cx="3016025" cy="131618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5F4D13-0BA4-BF45-B909-65C34244A24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218219" y="3429001"/>
            <a:ext cx="696992" cy="12488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C68421-70BE-9244-BDE1-D80FC1EC851B}"/>
              </a:ext>
            </a:extLst>
          </p:cNvPr>
          <p:cNvSpPr txBox="1"/>
          <p:nvPr/>
        </p:nvSpPr>
        <p:spPr>
          <a:xfrm>
            <a:off x="8756073" y="5139466"/>
            <a:ext cx="265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is the mirror reflection direction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C342D6-97B1-3F46-ACC4-B45D4F3E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40" y="4204284"/>
            <a:ext cx="61087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406109E-8EA5-B84C-BA0B-31009F5E1B42}"/>
              </a:ext>
            </a:extLst>
          </p:cNvPr>
          <p:cNvSpPr txBox="1"/>
          <p:nvPr/>
        </p:nvSpPr>
        <p:spPr>
          <a:xfrm>
            <a:off x="384916" y="5909098"/>
            <a:ext cx="24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source:wikipedia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764FBF-D6AB-ADA6-9CE0-2D958331F712}"/>
                  </a:ext>
                </a:extLst>
              </p14:cNvPr>
              <p14:cNvContentPartPr/>
              <p14:nvPr/>
            </p14:nvContentPartPr>
            <p14:xfrm>
              <a:off x="6039000" y="1523880"/>
              <a:ext cx="1225800" cy="80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764FBF-D6AB-ADA6-9CE0-2D958331F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9640" y="1514520"/>
                <a:ext cx="1244520" cy="82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53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7C4-9850-EA49-81F0-59E22ED6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texture?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BF359-16BC-8643-BE7F-14FA13C0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06" y="1095958"/>
            <a:ext cx="7455339" cy="55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5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7C4-9850-EA49-81F0-59E22ED6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texture?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1432F-B8F3-9D45-9767-D3FCEE82821C}"/>
              </a:ext>
            </a:extLst>
          </p:cNvPr>
          <p:cNvCxnSpPr/>
          <p:nvPr/>
        </p:nvCxnSpPr>
        <p:spPr>
          <a:xfrm>
            <a:off x="5978769" y="1430215"/>
            <a:ext cx="0" cy="4689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E50DDC-16F6-2D4A-857B-C8ED200B485C}"/>
              </a:ext>
            </a:extLst>
          </p:cNvPr>
          <p:cNvSpPr/>
          <p:nvPr/>
        </p:nvSpPr>
        <p:spPr>
          <a:xfrm>
            <a:off x="2362199" y="1623647"/>
            <a:ext cx="1711569" cy="18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8B1F6394-1AEB-3449-8194-9DC953892CF2}"/>
              </a:ext>
            </a:extLst>
          </p:cNvPr>
          <p:cNvSpPr/>
          <p:nvPr/>
        </p:nvSpPr>
        <p:spPr>
          <a:xfrm>
            <a:off x="2332892" y="3856894"/>
            <a:ext cx="1770185" cy="1981200"/>
          </a:xfrm>
          <a:prstGeom prst="can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064C44-878E-EC40-A8EE-B0DF6E34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93" y="1529427"/>
            <a:ext cx="3302306" cy="1858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5C2EA1-8DD7-6C48-B567-817F92A034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513200"/>
              </a:clrFrom>
              <a:clrTo>
                <a:srgbClr val="513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0646" y="3470326"/>
            <a:ext cx="2651200" cy="265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E7C80F-4E0F-1740-AE4D-F0666DE5BD6B}"/>
              </a:ext>
            </a:extLst>
          </p:cNvPr>
          <p:cNvSpPr txBox="1"/>
          <p:nvPr/>
        </p:nvSpPr>
        <p:spPr>
          <a:xfrm>
            <a:off x="2487086" y="986135"/>
            <a:ext cx="203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 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54432-DEAE-A247-904B-D0D054E91453}"/>
              </a:ext>
            </a:extLst>
          </p:cNvPr>
          <p:cNvSpPr txBox="1"/>
          <p:nvPr/>
        </p:nvSpPr>
        <p:spPr>
          <a:xfrm>
            <a:off x="7842738" y="956058"/>
            <a:ext cx="186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texture 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C14DA-0DC4-0B4C-B995-14B7D9A7B0B8}"/>
              </a:ext>
            </a:extLst>
          </p:cNvPr>
          <p:cNvSpPr/>
          <p:nvPr/>
        </p:nvSpPr>
        <p:spPr>
          <a:xfrm>
            <a:off x="3072447" y="2066266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06237B-F972-2D41-8D1D-1B9C03B04554}"/>
              </a:ext>
            </a:extLst>
          </p:cNvPr>
          <p:cNvSpPr/>
          <p:nvPr/>
        </p:nvSpPr>
        <p:spPr>
          <a:xfrm>
            <a:off x="7522086" y="2069603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FE00D34A-302D-FD4E-BFF5-0574F233CC76}"/>
              </a:ext>
            </a:extLst>
          </p:cNvPr>
          <p:cNvSpPr/>
          <p:nvPr/>
        </p:nvSpPr>
        <p:spPr>
          <a:xfrm>
            <a:off x="3363909" y="1961254"/>
            <a:ext cx="4066737" cy="301463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7063-A226-6C48-BDA1-38E10020F533}"/>
              </a:ext>
            </a:extLst>
          </p:cNvPr>
          <p:cNvSpPr txBox="1"/>
          <p:nvPr/>
        </p:nvSpPr>
        <p:spPr>
          <a:xfrm>
            <a:off x="5200091" y="1527785"/>
            <a:ext cx="1606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mapping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D32B82-701C-424E-8432-67D430D981C3}"/>
              </a:ext>
            </a:extLst>
          </p:cNvPr>
          <p:cNvSpPr/>
          <p:nvPr/>
        </p:nvSpPr>
        <p:spPr>
          <a:xfrm>
            <a:off x="3653938" y="4600813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F9409D-9FFE-3A41-B45D-C581EB673764}"/>
              </a:ext>
            </a:extLst>
          </p:cNvPr>
          <p:cNvSpPr/>
          <p:nvPr/>
        </p:nvSpPr>
        <p:spPr>
          <a:xfrm>
            <a:off x="8103577" y="4604150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C23942D9-A98C-9C4F-A7BE-AD1A1F6BA1D1}"/>
              </a:ext>
            </a:extLst>
          </p:cNvPr>
          <p:cNvSpPr/>
          <p:nvPr/>
        </p:nvSpPr>
        <p:spPr>
          <a:xfrm>
            <a:off x="3945400" y="4495801"/>
            <a:ext cx="4066737" cy="301463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BD760-E008-0142-84E9-4915C0923A59}"/>
              </a:ext>
            </a:extLst>
          </p:cNvPr>
          <p:cNvSpPr txBox="1"/>
          <p:nvPr/>
        </p:nvSpPr>
        <p:spPr>
          <a:xfrm>
            <a:off x="7692189" y="2056630"/>
            <a:ext cx="189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texture coordinates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C0FB0A-B4D6-8646-AA71-700C8EE0AC9A}"/>
              </a:ext>
            </a:extLst>
          </p:cNvPr>
          <p:cNvCxnSpPr>
            <a:cxnSpLocks/>
          </p:cNvCxnSpPr>
          <p:nvPr/>
        </p:nvCxnSpPr>
        <p:spPr>
          <a:xfrm>
            <a:off x="7578357" y="1417723"/>
            <a:ext cx="0" cy="21922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948334-03A2-D143-841F-447EF2653DDF}"/>
              </a:ext>
            </a:extLst>
          </p:cNvPr>
          <p:cNvCxnSpPr>
            <a:cxnSpLocks/>
          </p:cNvCxnSpPr>
          <p:nvPr/>
        </p:nvCxnSpPr>
        <p:spPr>
          <a:xfrm flipH="1">
            <a:off x="6991262" y="2056630"/>
            <a:ext cx="3631019" cy="648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00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10E9-3690-0040-A3F3-70C4D959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coordinates on a sphere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19C33-D9E0-7A46-815F-59A8A73284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46030" y="1327019"/>
            <a:ext cx="4544823" cy="420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2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09397-AA6A-BE1D-6199-BF176ABA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145A-2626-96E7-4E99-5D1D9604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coordinates on a sphere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1D777-B21E-F8C3-5372-2CF2715D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46030" y="1327019"/>
            <a:ext cx="4544823" cy="4203961"/>
          </a:xfrm>
          <a:prstGeom prst="rect">
            <a:avLst/>
          </a:prstGeom>
        </p:spPr>
      </p:pic>
      <p:sp>
        <p:nvSpPr>
          <p:cNvPr id="3" name="AutoShape 2" descr="Image of ">
            <a:extLst>
              <a:ext uri="{FF2B5EF4-FFF2-40B4-BE49-F238E27FC236}">
                <a16:creationId xmlns:a16="http://schemas.microsoft.com/office/drawing/2014/main" id="{329D23D4-D181-5100-493E-B58EFA8F4C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1FE91-3E14-AA91-C3D0-D9E4BD71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219199"/>
            <a:ext cx="4775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37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</TotalTime>
  <Words>418</Words>
  <Application>Microsoft Macintosh PowerPoint</Application>
  <PresentationFormat>Widescreen</PresentationFormat>
  <Paragraphs>126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Calisto MT</vt:lpstr>
      <vt:lpstr>Wingdings 2</vt:lpstr>
      <vt:lpstr>Slate</vt:lpstr>
      <vt:lpstr>Computer Graphics: Rendering</vt:lpstr>
      <vt:lpstr>Recap</vt:lpstr>
      <vt:lpstr>Recap</vt:lpstr>
      <vt:lpstr>Shading</vt:lpstr>
      <vt:lpstr>Phong shading</vt:lpstr>
      <vt:lpstr>How to deal with texture?</vt:lpstr>
      <vt:lpstr>How to deal with texture?</vt:lpstr>
      <vt:lpstr>Texture coordinates on a sphere</vt:lpstr>
      <vt:lpstr>Texture coordinates on a sphere</vt:lpstr>
      <vt:lpstr>PowerPoint Presentation</vt:lpstr>
      <vt:lpstr>Problems</vt:lpstr>
      <vt:lpstr>What’s wrong with this image?</vt:lpstr>
      <vt:lpstr>Does not have any blur!</vt:lpstr>
      <vt:lpstr>What causes blur?</vt:lpstr>
      <vt:lpstr>A step function (edge)</vt:lpstr>
      <vt:lpstr>A blurred step function</vt:lpstr>
      <vt:lpstr>Fundamental operation?</vt:lpstr>
      <vt:lpstr>Example: photo of a car</vt:lpstr>
      <vt:lpstr>Example: motion blur</vt:lpstr>
      <vt:lpstr>Example: slice is a 1D function </vt:lpstr>
      <vt:lpstr>Example: add time as second dimension</vt:lpstr>
      <vt:lpstr>Example: stationary car</vt:lpstr>
      <vt:lpstr>Example: car moving to the right</vt:lpstr>
      <vt:lpstr>Example: sum of shifted positions</vt:lpstr>
      <vt:lpstr>Example: motion blur</vt:lpstr>
      <vt:lpstr>Sums of shifted functions!</vt:lpstr>
      <vt:lpstr>Can you spot the “shifted sums” in each case?</vt:lpstr>
      <vt:lpstr>Soft shadow due to area light</vt:lpstr>
      <vt:lpstr>Example: Area light</vt:lpstr>
      <vt:lpstr>Example: Area light</vt:lpstr>
      <vt:lpstr>Area light: integrate over angle</vt:lpstr>
      <vt:lpstr>Sums of shifted functions!</vt:lpstr>
      <vt:lpstr>Sums of weighted, shifted functions!</vt:lpstr>
      <vt:lpstr>Sums of weighted, shifted functions!</vt:lpstr>
      <vt:lpstr>Sums of weighted, shifted functions!</vt:lpstr>
      <vt:lpstr>Sums of weighted, shifted functions!</vt:lpstr>
      <vt:lpstr>1D convolution</vt:lpstr>
      <vt:lpstr>Sums of weighted, shifted functions!</vt:lpstr>
      <vt:lpstr>2D convolution</vt:lpstr>
      <vt:lpstr>Blurring due to integrals in rendering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87</cp:revision>
  <dcterms:created xsi:type="dcterms:W3CDTF">2019-10-01T09:11:44Z</dcterms:created>
  <dcterms:modified xsi:type="dcterms:W3CDTF">2025-10-09T08:44:06Z</dcterms:modified>
</cp:coreProperties>
</file>